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884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9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462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4921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127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0340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4029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676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265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436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35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041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647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75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548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220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5752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9BC6A0-085F-4AE4-8F71-FAFD17A95D32}" type="datetimeFigureOut">
              <a:rPr lang="uk-UA" smtClean="0"/>
              <a:t>21.05.2019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82F2E2-D92D-4276-B92D-48E28D46ABB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564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30B40-7DFA-4855-A659-1A4DA013F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17" y="138546"/>
            <a:ext cx="9840478" cy="3096491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 РОБОТА</a:t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дисципліни</a:t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ОБ’</a:t>
            </a:r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ЄКТНО-ОРІЄНТОВАНЕ ПРОГРАМУВАННЯ»</a:t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uk-U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ТЕМУ</a:t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«СИСТЕМА </a:t>
            </a:r>
            <a:r>
              <a:rPr lang="uk-UA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КОНВЕРТАЦІї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ВАЛЮТ В ФІНАНСОВІЙ СФЕРІ»</a:t>
            </a:r>
            <a:b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D93872-711C-4EFA-82DA-3F07AFD69D3E}"/>
              </a:ext>
            </a:extLst>
          </p:cNvPr>
          <p:cNvSpPr/>
          <p:nvPr/>
        </p:nvSpPr>
        <p:spPr>
          <a:xfrm>
            <a:off x="6557818" y="315243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Виконала: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студентка факультету обліку, аудиту та інформаційних систем 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курсу 7 групи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Полюхович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Аліна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Анатоліївна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 керівник: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Кандидат технічних наук, доцент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Цюцюра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Микола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Ігорович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29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D98CF2-1378-4C59-A319-F287CCA29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637" y="2550390"/>
            <a:ext cx="10018713" cy="3124201"/>
          </a:xfrm>
        </p:spPr>
        <p:txBody>
          <a:bodyPr>
            <a:normAutofit fontScale="92500" lnSpcReduction="20000"/>
          </a:bodyPr>
          <a:lstStyle/>
          <a:p>
            <a:r>
              <a:rPr lang="uk-UA" sz="3200" b="1" dirty="0"/>
              <a:t>Мета: </a:t>
            </a:r>
            <a:r>
              <a:rPr lang="uk-UA" sz="3200" dirty="0"/>
              <a:t>створити програму, яка допомагатиме касирам в пунктах обміну валют в розрахунках при конвертації валют.</a:t>
            </a:r>
          </a:p>
          <a:p>
            <a:r>
              <a:rPr lang="uk-UA" sz="3200" b="1" dirty="0"/>
              <a:t>Об’єкт:</a:t>
            </a:r>
            <a:r>
              <a:rPr lang="uk-UA" sz="3200" dirty="0"/>
              <a:t> інтегроване середовище розробки </a:t>
            </a:r>
            <a:r>
              <a:rPr lang="en-US" sz="3200" dirty="0"/>
              <a:t>Visual Studio </a:t>
            </a:r>
            <a:r>
              <a:rPr lang="uk-UA" sz="3200" dirty="0"/>
              <a:t>С</a:t>
            </a:r>
            <a:r>
              <a:rPr lang="ru-RU" sz="3200" dirty="0"/>
              <a:t>#  2017.</a:t>
            </a:r>
          </a:p>
          <a:p>
            <a:r>
              <a:rPr lang="ru-RU" sz="3200" b="1" dirty="0"/>
              <a:t>Предмет: </a:t>
            </a:r>
            <a:r>
              <a:rPr lang="ru-RU" sz="3200" dirty="0"/>
              <a:t>автоматизований </a:t>
            </a:r>
            <a:r>
              <a:rPr lang="ru-RU" sz="3200" dirty="0" err="1"/>
              <a:t>процес</a:t>
            </a:r>
            <a:r>
              <a:rPr lang="ru-RU" sz="3200" dirty="0"/>
              <a:t> </a:t>
            </a:r>
            <a:r>
              <a:rPr lang="ru-RU" sz="3200" dirty="0" err="1"/>
              <a:t>обміну</a:t>
            </a:r>
            <a:r>
              <a:rPr lang="ru-RU" sz="3200" dirty="0"/>
              <a:t> валют за </a:t>
            </a:r>
            <a:r>
              <a:rPr lang="ru-RU" sz="3200" dirty="0" err="1"/>
              <a:t>допомогою</a:t>
            </a:r>
            <a:r>
              <a:rPr lang="ru-RU" sz="3200" dirty="0"/>
              <a:t> </a:t>
            </a:r>
            <a:r>
              <a:rPr lang="ru-RU" sz="3200" dirty="0" err="1"/>
              <a:t>програмного</a:t>
            </a:r>
            <a:r>
              <a:rPr lang="ru-RU" sz="3200" dirty="0"/>
              <a:t> продукту.</a:t>
            </a:r>
            <a:endParaRPr lang="uk-UA" sz="3200" dirty="0"/>
          </a:p>
          <a:p>
            <a:endParaRPr lang="uk-UA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58C13D-E44D-43C5-8F8B-21DB7CB38D6C}"/>
              </a:ext>
            </a:extLst>
          </p:cNvPr>
          <p:cNvSpPr/>
          <p:nvPr/>
        </p:nvSpPr>
        <p:spPr>
          <a:xfrm>
            <a:off x="1986693" y="445807"/>
            <a:ext cx="9586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Мета, </a:t>
            </a:r>
            <a:r>
              <a:rPr lang="ru-RU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об’єкт</a:t>
            </a:r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та предмет </a:t>
            </a:r>
            <a:r>
              <a:rPr lang="ru-RU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роботи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807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A90FD5-42A0-4310-BA8D-70A1B762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894" y="2544006"/>
            <a:ext cx="5969939" cy="312420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uk-UA" sz="3200" dirty="0"/>
              <a:t>Середовище розробки </a:t>
            </a:r>
            <a:r>
              <a:rPr lang="en-US" sz="3200" dirty="0"/>
              <a:t>Visual Studio 2017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uk-UA" sz="3200" dirty="0"/>
              <a:t>Редактор файлів </a:t>
            </a:r>
            <a:r>
              <a:rPr lang="en-US" sz="3200" dirty="0"/>
              <a:t>PDF</a:t>
            </a:r>
          </a:p>
          <a:p>
            <a:pPr>
              <a:buFont typeface="Wingdings" panose="05000000000000000000" pitchFamily="2" charset="2"/>
              <a:buChar char="Ø"/>
            </a:pPr>
            <a:endParaRPr lang="uk-UA" dirty="0"/>
          </a:p>
        </p:txBody>
      </p:sp>
      <p:pic>
        <p:nvPicPr>
          <p:cNvPr id="4" name="Picture 2" descr="ÐÐ°ÑÑÐ¸Ð½ÐºÐ¸ Ð¿Ð¾ Ð·Ð°Ð¿ÑÐ¾ÑÑ Ð»Ð¾Ð³Ð¾ÑÐ¸Ð¿ Ð²Ð¸Ð¶ÑÐ°Ð»">
            <a:extLst>
              <a:ext uri="{FF2B5EF4-FFF2-40B4-BE49-F238E27FC236}">
                <a16:creationId xmlns:a16="http://schemas.microsoft.com/office/drawing/2014/main" id="{90435BD6-A19D-4A12-8476-B1C3CAFA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49" y="1380530"/>
            <a:ext cx="5108403" cy="253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69A46C-AF02-4595-947B-6E3832D454AD}"/>
              </a:ext>
            </a:extLst>
          </p:cNvPr>
          <p:cNvSpPr/>
          <p:nvPr/>
        </p:nvSpPr>
        <p:spPr>
          <a:xfrm>
            <a:off x="1581599" y="457200"/>
            <a:ext cx="8696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dirty="0"/>
              <a:t>Засоби розробки застосунку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ÐÐ¾Ð²âÑÐ·Ð°Ð½Ðµ Ð·Ð¾Ð±ÑÐ°Ð¶ÐµÐ½Ð½Ñ">
            <a:extLst>
              <a:ext uri="{FF2B5EF4-FFF2-40B4-BE49-F238E27FC236}">
                <a16:creationId xmlns:a16="http://schemas.microsoft.com/office/drawing/2014/main" id="{27538A18-0636-42A9-A0D2-CACD8FA98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17" y="3715327"/>
            <a:ext cx="2685473" cy="268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4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68471-2228-401A-B02C-408DF5AD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475" y="284018"/>
            <a:ext cx="10018713" cy="782782"/>
          </a:xfrm>
        </p:spPr>
        <p:txBody>
          <a:bodyPr/>
          <a:lstStyle/>
          <a:p>
            <a:r>
              <a:rPr lang="uk-UA" dirty="0"/>
              <a:t>Опис задіяних елементів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F4E5189-0DAF-4986-AC78-2926CE074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897545"/>
              </p:ext>
            </p:extLst>
          </p:nvPr>
        </p:nvGraphicFramePr>
        <p:xfrm>
          <a:off x="2064326" y="1066800"/>
          <a:ext cx="9725892" cy="53057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50381">
                  <a:extLst>
                    <a:ext uri="{9D8B030D-6E8A-4147-A177-3AD203B41FA5}">
                      <a16:colId xmlns:a16="http://schemas.microsoft.com/office/drawing/2014/main" val="1317621178"/>
                    </a:ext>
                  </a:extLst>
                </a:gridCol>
                <a:gridCol w="2794106">
                  <a:extLst>
                    <a:ext uri="{9D8B030D-6E8A-4147-A177-3AD203B41FA5}">
                      <a16:colId xmlns:a16="http://schemas.microsoft.com/office/drawing/2014/main" val="3586637896"/>
                    </a:ext>
                  </a:extLst>
                </a:gridCol>
                <a:gridCol w="4981405">
                  <a:extLst>
                    <a:ext uri="{9D8B030D-6E8A-4147-A177-3AD203B41FA5}">
                      <a16:colId xmlns:a16="http://schemas.microsoft.com/office/drawing/2014/main" val="500591833"/>
                    </a:ext>
                  </a:extLst>
                </a:gridCol>
              </a:tblGrid>
              <a:tr h="2749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b="1" dirty="0">
                          <a:effectLst/>
                        </a:rPr>
                        <a:t>Функція</a:t>
                      </a:r>
                      <a:endParaRPr lang="uk-U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b="1">
                          <a:effectLst/>
                        </a:rPr>
                        <a:t>Елемент управління</a:t>
                      </a:r>
                      <a:endParaRPr lang="uk-UA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b="1" dirty="0">
                          <a:effectLst/>
                        </a:rPr>
                        <a:t>Опис</a:t>
                      </a:r>
                      <a:endParaRPr lang="uk-U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extLst>
                  <a:ext uri="{0D108BD9-81ED-4DB2-BD59-A6C34878D82A}">
                    <a16:rowId xmlns:a16="http://schemas.microsoft.com/office/drawing/2014/main" val="2070872661"/>
                  </a:ext>
                </a:extLst>
              </a:tr>
              <a:tr h="5653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Відображення даних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DataGridView 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DataGridView</a:t>
                      </a:r>
                      <a:r>
                        <a:rPr lang="uk-UA" sz="1400" dirty="0">
                          <a:effectLst/>
                        </a:rPr>
                        <a:t> Клас забезпечує можливість настройки рядків, стовпців і границь. 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extLst>
                  <a:ext uri="{0D108BD9-81ED-4DB2-BD59-A6C34878D82A}">
                    <a16:rowId xmlns:a16="http://schemas.microsoft.com/office/drawing/2014/main" val="1862571887"/>
                  </a:ext>
                </a:extLst>
              </a:tr>
              <a:tr h="8557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Редагування тексту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TextBox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Показує текст, введений під час розробки, який може редагуватися користувачами під час виконання або змінюватися програмно.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extLst>
                  <a:ext uri="{0D108BD9-81ED-4DB2-BD59-A6C34878D82A}">
                    <a16:rowId xmlns:a16="http://schemas.microsoft.com/office/drawing/2014/main" val="346859976"/>
                  </a:ext>
                </a:extLst>
              </a:tr>
              <a:tr h="7105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Редагування тексту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RichTextBox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Показує текст, відображуваний з форматуванням у вигляді звичайного тексту або rich text format (RTF).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extLst>
                  <a:ext uri="{0D108BD9-81ED-4DB2-BD59-A6C34878D82A}">
                    <a16:rowId xmlns:a16="http://schemas.microsoft.com/office/drawing/2014/main" val="36942566"/>
                  </a:ext>
                </a:extLst>
              </a:tr>
              <a:tr h="8557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Відображення інформації (тільки для читання)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Label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Показує текст, недоступний для безпосередньої зміни користувачем.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extLst>
                  <a:ext uri="{0D108BD9-81ED-4DB2-BD59-A6C34878D82A}">
                    <a16:rowId xmlns:a16="http://schemas.microsoft.com/office/drawing/2014/main" val="2693615528"/>
                  </a:ext>
                </a:extLst>
              </a:tr>
              <a:tr h="8557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Відображення інформації (тільки для читання)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LinkLabel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Показує текст у вигляді веб-посилання і викликає певну дію, коли користувач клікає цей текст. Зазвичай текст є посиланням на інше вікно або веб-сайт.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extLst>
                  <a:ext uri="{0D108BD9-81ED-4DB2-BD59-A6C34878D82A}">
                    <a16:rowId xmlns:a16="http://schemas.microsoft.com/office/drawing/2014/main" val="1630872558"/>
                  </a:ext>
                </a:extLst>
              </a:tr>
              <a:tr h="8557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Відображення інформації (тільки для читання)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ProgressBar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Показує поточний стан операції для користувача.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57" marR="22957" marT="0" marB="0"/>
                </a:tc>
                <a:extLst>
                  <a:ext uri="{0D108BD9-81ED-4DB2-BD59-A6C34878D82A}">
                    <a16:rowId xmlns:a16="http://schemas.microsoft.com/office/drawing/2014/main" val="1861900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31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2F1EA99-A77F-4CF0-AF47-9561BA762BE3}"/>
              </a:ext>
            </a:extLst>
          </p:cNvPr>
          <p:cNvSpPr txBox="1">
            <a:spLocks/>
          </p:cNvSpPr>
          <p:nvPr/>
        </p:nvSpPr>
        <p:spPr>
          <a:xfrm>
            <a:off x="1373475" y="284018"/>
            <a:ext cx="10018713" cy="1498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dirty="0"/>
              <a:t>Опис задіяних елементів</a:t>
            </a:r>
          </a:p>
          <a:p>
            <a:r>
              <a:rPr lang="uk-UA" sz="2400" dirty="0"/>
              <a:t>(продовження)</a:t>
            </a:r>
            <a:endParaRPr lang="uk-UA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E6E3C5D-D53C-4C36-9350-664361941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24026"/>
              </p:ext>
            </p:extLst>
          </p:nvPr>
        </p:nvGraphicFramePr>
        <p:xfrm>
          <a:off x="1893454" y="1524000"/>
          <a:ext cx="10018713" cy="48556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09096">
                  <a:extLst>
                    <a:ext uri="{9D8B030D-6E8A-4147-A177-3AD203B41FA5}">
                      <a16:colId xmlns:a16="http://schemas.microsoft.com/office/drawing/2014/main" val="2758687636"/>
                    </a:ext>
                  </a:extLst>
                </a:gridCol>
                <a:gridCol w="2878232">
                  <a:extLst>
                    <a:ext uri="{9D8B030D-6E8A-4147-A177-3AD203B41FA5}">
                      <a16:colId xmlns:a16="http://schemas.microsoft.com/office/drawing/2014/main" val="3591870487"/>
                    </a:ext>
                  </a:extLst>
                </a:gridCol>
                <a:gridCol w="5131385">
                  <a:extLst>
                    <a:ext uri="{9D8B030D-6E8A-4147-A177-3AD203B41FA5}">
                      <a16:colId xmlns:a16="http://schemas.microsoft.com/office/drawing/2014/main" val="2767694864"/>
                    </a:ext>
                  </a:extLst>
                </a:gridCol>
              </a:tblGrid>
              <a:tr h="5716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Налаштування дати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433" marR="2843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DateTimePicker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433" marR="2843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Показує графічний календар, що дозволяє користувачеві вибрати дату або час.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433" marR="28433" marT="0" marB="0"/>
                </a:tc>
                <a:extLst>
                  <a:ext uri="{0D108BD9-81ED-4DB2-BD59-A6C34878D82A}">
                    <a16:rowId xmlns:a16="http://schemas.microsoft.com/office/drawing/2014/main" val="2797771746"/>
                  </a:ext>
                </a:extLst>
              </a:tr>
              <a:tr h="5716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Вибір зі списку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NumericUpDown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Відображення списку чисел, який можна прокручувати за допомогою кнопок зі стрілками.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6764641"/>
                  </a:ext>
                </a:extLst>
              </a:tr>
              <a:tr h="6447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Відображення веб-сторінки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WebBrowser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Надає користувачеві можливість здійснювати навігацію по веб-сторінкам всередині форми.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1213715"/>
                  </a:ext>
                </a:extLst>
              </a:tr>
              <a:tr h="9668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Вибір зі списку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ComboBox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Показує список елементів списку.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430491"/>
                  </a:ext>
                </a:extLst>
              </a:tr>
              <a:tr h="6447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Вибір зі списку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DomainUpDown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Відображення списку текстових елементів, який можна прокручувати за допомогою кнопок зі стрілками.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2937842"/>
                  </a:ext>
                </a:extLst>
              </a:tr>
              <a:tr h="4247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Команди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433" marR="2843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Button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433" marR="2843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Запускає, зупиняє або перериває процес.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433" marR="28433" marT="0" marB="0"/>
                </a:tc>
                <a:extLst>
                  <a:ext uri="{0D108BD9-81ED-4DB2-BD59-A6C34878D82A}">
                    <a16:rowId xmlns:a16="http://schemas.microsoft.com/office/drawing/2014/main" val="1697305268"/>
                  </a:ext>
                </a:extLst>
              </a:tr>
              <a:tr h="9668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Угруповання інших елементів управління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433" marR="2843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Panel</a:t>
                      </a:r>
                      <a:endParaRPr lang="uk-U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433" marR="2843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Групує набір елементів управління в прокручуваний фрейм без підпису.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433" marR="28433" marT="0" marB="0"/>
                </a:tc>
                <a:extLst>
                  <a:ext uri="{0D108BD9-81ED-4DB2-BD59-A6C34878D82A}">
                    <a16:rowId xmlns:a16="http://schemas.microsoft.com/office/drawing/2014/main" val="2524502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68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320B95-57C8-42CB-B647-27D78BD5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51" y="898235"/>
            <a:ext cx="8998272" cy="506152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7F3F35A-EFCD-48D0-8D1B-14EE0D21B683}"/>
              </a:ext>
            </a:extLst>
          </p:cNvPr>
          <p:cNvSpPr/>
          <p:nvPr/>
        </p:nvSpPr>
        <p:spPr>
          <a:xfrm>
            <a:off x="4178836" y="593590"/>
            <a:ext cx="527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1D5EEE-0868-4558-B3D8-EF91E3B04CE0}"/>
              </a:ext>
            </a:extLst>
          </p:cNvPr>
          <p:cNvSpPr/>
          <p:nvPr/>
        </p:nvSpPr>
        <p:spPr>
          <a:xfrm>
            <a:off x="4175629" y="1636533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EC0E89-8FDC-4E8E-9DFD-466178A79842}"/>
              </a:ext>
            </a:extLst>
          </p:cNvPr>
          <p:cNvSpPr/>
          <p:nvPr/>
        </p:nvSpPr>
        <p:spPr>
          <a:xfrm>
            <a:off x="6850293" y="898619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BB20FFE-9077-4206-9FF6-F19DF4420ED9}"/>
              </a:ext>
            </a:extLst>
          </p:cNvPr>
          <p:cNvSpPr/>
          <p:nvPr/>
        </p:nvSpPr>
        <p:spPr>
          <a:xfrm>
            <a:off x="5834550" y="1360284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B0CE13-2EAF-45B1-B9FA-6536CE137AB1}"/>
              </a:ext>
            </a:extLst>
          </p:cNvPr>
          <p:cNvSpPr/>
          <p:nvPr/>
        </p:nvSpPr>
        <p:spPr>
          <a:xfrm>
            <a:off x="4088970" y="2861272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8007A7B-BCD1-49E1-A145-26B539DD8CB8}"/>
              </a:ext>
            </a:extLst>
          </p:cNvPr>
          <p:cNvSpPr/>
          <p:nvPr/>
        </p:nvSpPr>
        <p:spPr>
          <a:xfrm>
            <a:off x="4045689" y="4933607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5A7119A-22AD-4A87-B75D-83FC9E5A879F}"/>
              </a:ext>
            </a:extLst>
          </p:cNvPr>
          <p:cNvSpPr/>
          <p:nvPr/>
        </p:nvSpPr>
        <p:spPr>
          <a:xfrm>
            <a:off x="5834550" y="3322937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803CED6-25CB-412B-AA15-F7D721CCC749}"/>
              </a:ext>
            </a:extLst>
          </p:cNvPr>
          <p:cNvSpPr/>
          <p:nvPr/>
        </p:nvSpPr>
        <p:spPr>
          <a:xfrm>
            <a:off x="10035063" y="342899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8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E4718BF-C971-4E7F-95B6-9E2CA73BBEB0}"/>
              </a:ext>
            </a:extLst>
          </p:cNvPr>
          <p:cNvSpPr/>
          <p:nvPr/>
        </p:nvSpPr>
        <p:spPr>
          <a:xfrm>
            <a:off x="10562741" y="778622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9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AF9F8B5-4ABB-48A4-9B3F-57D904F50E99}"/>
              </a:ext>
            </a:extLst>
          </p:cNvPr>
          <p:cNvSpPr/>
          <p:nvPr/>
        </p:nvSpPr>
        <p:spPr>
          <a:xfrm>
            <a:off x="10562741" y="4471942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10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7480629-AAB8-46A1-83C1-AD9EC624321B}"/>
              </a:ext>
            </a:extLst>
          </p:cNvPr>
          <p:cNvSpPr/>
          <p:nvPr/>
        </p:nvSpPr>
        <p:spPr>
          <a:xfrm>
            <a:off x="1856509" y="593590"/>
            <a:ext cx="2937164" cy="84728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2949DC6-0308-41BE-8C0D-D19C3C70F005}"/>
              </a:ext>
            </a:extLst>
          </p:cNvPr>
          <p:cNvSpPr/>
          <p:nvPr/>
        </p:nvSpPr>
        <p:spPr>
          <a:xfrm>
            <a:off x="1869076" y="1516919"/>
            <a:ext cx="2937164" cy="14203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45CDD7D-27F9-4A54-82A6-9E68B5877FCD}"/>
              </a:ext>
            </a:extLst>
          </p:cNvPr>
          <p:cNvSpPr/>
          <p:nvPr/>
        </p:nvSpPr>
        <p:spPr>
          <a:xfrm>
            <a:off x="1869076" y="3033382"/>
            <a:ext cx="2937164" cy="200043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65A045F-B1A2-46DE-8ADD-28AFB662AC15}"/>
              </a:ext>
            </a:extLst>
          </p:cNvPr>
          <p:cNvSpPr/>
          <p:nvPr/>
        </p:nvSpPr>
        <p:spPr>
          <a:xfrm>
            <a:off x="2304472" y="5061644"/>
            <a:ext cx="2937164" cy="124636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35E19434-31FF-43DE-B8D7-AEEFEDF9FD0A}"/>
              </a:ext>
            </a:extLst>
          </p:cNvPr>
          <p:cNvSpPr/>
          <p:nvPr/>
        </p:nvSpPr>
        <p:spPr>
          <a:xfrm>
            <a:off x="9031450" y="816645"/>
            <a:ext cx="2937164" cy="84728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3BE916A-4976-40B1-A38D-E906C5B79BB9}"/>
              </a:ext>
            </a:extLst>
          </p:cNvPr>
          <p:cNvSpPr/>
          <p:nvPr/>
        </p:nvSpPr>
        <p:spPr>
          <a:xfrm>
            <a:off x="4888868" y="1261526"/>
            <a:ext cx="1468582" cy="171316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A828FDD-7B94-4D9D-A6DD-04188992138E}"/>
              </a:ext>
            </a:extLst>
          </p:cNvPr>
          <p:cNvSpPr/>
          <p:nvPr/>
        </p:nvSpPr>
        <p:spPr>
          <a:xfrm>
            <a:off x="6574377" y="1227278"/>
            <a:ext cx="2469640" cy="16339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66074D3-07B6-4D33-A294-EB5685C9FC1A}"/>
              </a:ext>
            </a:extLst>
          </p:cNvPr>
          <p:cNvSpPr/>
          <p:nvPr/>
        </p:nvSpPr>
        <p:spPr>
          <a:xfrm>
            <a:off x="7093852" y="2947552"/>
            <a:ext cx="3413786" cy="233564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7076947A-1E1E-45EE-91B6-09EE7EFC888A}"/>
              </a:ext>
            </a:extLst>
          </p:cNvPr>
          <p:cNvSpPr/>
          <p:nvPr/>
        </p:nvSpPr>
        <p:spPr>
          <a:xfrm>
            <a:off x="9966036" y="4833776"/>
            <a:ext cx="1994134" cy="13384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071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DA398-DA7F-4277-BB76-5DD5BB59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Desktop Recording May 12th, 201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C2FA195-3A1C-446D-95F5-F63ACFEC98F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2"/>
            <a:ext cx="12177395" cy="6858002"/>
          </a:xfrm>
        </p:spPr>
      </p:pic>
    </p:spTree>
    <p:extLst>
      <p:ext uri="{BB962C8B-B14F-4D97-AF65-F5344CB8AC3E}">
        <p14:creationId xmlns:p14="http://schemas.microsoft.com/office/powerpoint/2010/main" val="87769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2EB267-039A-4A9E-A4FA-C14D1312D317}"/>
              </a:ext>
            </a:extLst>
          </p:cNvPr>
          <p:cNvSpPr/>
          <p:nvPr/>
        </p:nvSpPr>
        <p:spPr>
          <a:xfrm>
            <a:off x="4851300" y="870680"/>
            <a:ext cx="30620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Висновки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90050E-53B7-4E2A-9E2A-B5129EC4D70C}"/>
              </a:ext>
            </a:extLst>
          </p:cNvPr>
          <p:cNvSpPr/>
          <p:nvPr/>
        </p:nvSpPr>
        <p:spPr>
          <a:xfrm>
            <a:off x="1633128" y="2423072"/>
            <a:ext cx="10143235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dirty="0"/>
              <a:t>Результатом цієї курсової роботи стало краще розуміння мови програмування С</a:t>
            </a:r>
            <a:r>
              <a:rPr lang="ru-RU" sz="2800" dirty="0"/>
              <a:t>#</a:t>
            </a:r>
            <a:r>
              <a:rPr lang="uk-UA" sz="2800" dirty="0"/>
              <a:t> та принципів об’єктно-орієнтованого програмування.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dirty="0"/>
              <a:t>Отже, на виході маємо готовий програмний продукт, котрий допоможе касирам здійснювати різноманітні фінансові операції обміну валют без будь-яких труднощів та обмежень за дуже короткий час.</a:t>
            </a:r>
          </a:p>
        </p:txBody>
      </p:sp>
    </p:spTree>
    <p:extLst>
      <p:ext uri="{BB962C8B-B14F-4D97-AF65-F5344CB8AC3E}">
        <p14:creationId xmlns:p14="http://schemas.microsoft.com/office/powerpoint/2010/main" val="183259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52E950-4CCE-44A9-94E6-902CEC3527E0}"/>
              </a:ext>
            </a:extLst>
          </p:cNvPr>
          <p:cNvSpPr/>
          <p:nvPr/>
        </p:nvSpPr>
        <p:spPr>
          <a:xfrm>
            <a:off x="2161693" y="2320789"/>
            <a:ext cx="827502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Дякую</a:t>
            </a:r>
            <a:r>
              <a:rPr lang="ru-RU" sz="8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за </a:t>
            </a:r>
            <a:r>
              <a:rPr lang="ru-RU" sz="8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увагу</a:t>
            </a:r>
            <a:r>
              <a:rPr lang="ru-RU" sz="8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756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174</TotalTime>
  <Words>350</Words>
  <Application>Microsoft Office PowerPoint</Application>
  <PresentationFormat>Широкоэкранный</PresentationFormat>
  <Paragraphs>72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Corbel</vt:lpstr>
      <vt:lpstr>Times New Roman</vt:lpstr>
      <vt:lpstr>Wingdings</vt:lpstr>
      <vt:lpstr>Параллакс</vt:lpstr>
      <vt:lpstr>КУРСОВА РОБОТА з дисципліни «ОБ’ЄКТНО-ОРІЄНТОВАНЕ ПРОГРАМУВАННЯ»   НА ТЕМУ   «СИСТЕМА КОНВЕРТАЦІї ВАЛЮТ В ФІНАНСОВІЙ СФЕРІ»   </vt:lpstr>
      <vt:lpstr>Презентация PowerPoint</vt:lpstr>
      <vt:lpstr>Презентация PowerPoint</vt:lpstr>
      <vt:lpstr>Опис задіяних елементів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 РОБОТА з дисципліни «ОБ’ЄКТНО-ОРІЄНТОВАНЕ ПРОГРАМУВАННЯ»   НА ТЕМУ   «КОНВЕРТАЦІЯ ВАЛЮТ В ФІНАНСОВІЙ СФЕРІ»   </dc:title>
  <dc:creator>Ally</dc:creator>
  <cp:lastModifiedBy>Ally</cp:lastModifiedBy>
  <cp:revision>10</cp:revision>
  <dcterms:created xsi:type="dcterms:W3CDTF">2019-05-12T08:45:02Z</dcterms:created>
  <dcterms:modified xsi:type="dcterms:W3CDTF">2019-05-21T13:01:17Z</dcterms:modified>
</cp:coreProperties>
</file>